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192453" y="4163425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7533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350587" y="4449556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53346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91621" y="2642934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67450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213025" y="6509229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39590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4082018" y="2907409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26489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677528" y="2309681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6040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92453" y="4163425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7533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350587" y="4449556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53346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91621" y="2642934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67450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213025" y="6509229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39590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4082018" y="2907409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26489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677528" y="2309681"/>
            <a:ext cx="91440" cy="91440"/>
          </a:xfrm>
          <a:prstGeom prst="ellipse">
            <a:avLst/>
          </a:prstGeom>
          <a:solidFill>
            <a:srgbClr val="3843DC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6040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0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